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Vinoth </a:t>
            </a:r>
            <a:r>
              <a:rPr lang="en-US" sz="2000" b="1" dirty="0" err="1">
                <a:solidFill>
                  <a:srgbClr val="2F5496"/>
                </a:solidFill>
              </a:rPr>
              <a:t>kumar</a:t>
            </a:r>
            <a:r>
              <a:rPr lang="en-US" sz="2000" b="1" dirty="0">
                <a:solidFill>
                  <a:srgbClr val="2F5496"/>
                </a:solidFill>
              </a:rPr>
              <a:t> E</a:t>
            </a:r>
            <a:r>
              <a:rPr lang="en-US" sz="2000" b="1" dirty="0">
                <a:solidFill>
                  <a:srgbClr val="2F5496"/>
                </a:solidFill>
                <a:latin typeface="Arial"/>
                <a:ea typeface="Arial"/>
                <a:cs typeface="Arial"/>
                <a:sym typeface="Arial"/>
              </a:rPr>
              <a:t> – AU810021114095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049A2572-869D-85C6-01A3-E85E8784A28A}"/>
              </a:ext>
            </a:extLst>
          </p:cNvPr>
          <p:cNvSpPr>
            <a:spLocks noGrp="1"/>
          </p:cNvSpPr>
          <p:nvPr>
            <p:ph type="subTitle" idx="1"/>
          </p:nvPr>
        </p:nvSpPr>
        <p:spPr>
          <a:xfrm>
            <a:off x="1524000" y="2999232"/>
            <a:ext cx="9814560" cy="2258568"/>
          </a:xfrm>
        </p:spPr>
        <p:txBody>
          <a:bodyPr/>
          <a:lstStyle/>
          <a:p>
            <a:r>
              <a:rPr lang="en-IN" dirty="0"/>
              <a:t>https://github.com/vinoth65/vinoth-kumar-E-au810021114095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pic>
        <p:nvPicPr>
          <p:cNvPr id="2" name="vinoth-kumar-E-au810021114095_vinothkumar_au810021114095.ipynb at main · vinoth65_vinoth-kumar-E-au810021114095 and 2 more pages - Profile 1 - Microsoft​ Edge 2024-04-17 22-54-56">
            <a:hlinkClick r:id="" action="ppaction://media"/>
            <a:extLst>
              <a:ext uri="{FF2B5EF4-FFF2-40B4-BE49-F238E27FC236}">
                <a16:creationId xmlns:a16="http://schemas.microsoft.com/office/drawing/2014/main" id="{F9D905A8-A33F-77E5-CECF-6F29B66D014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14400" y="1343336"/>
            <a:ext cx="9884664" cy="52512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281"/>
    </mc:Choice>
    <mc:Fallback xmlns="">
      <p:transition spd="slow" advTm="57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2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553</Words>
  <Application>Microsoft Office PowerPoint</Application>
  <PresentationFormat>Widescreen</PresentationFormat>
  <Paragraphs>47</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sanjai.l.72003@hotmail.com</cp:lastModifiedBy>
  <cp:revision>4</cp:revision>
  <dcterms:modified xsi:type="dcterms:W3CDTF">2024-04-18T05:32:56Z</dcterms:modified>
</cp:coreProperties>
</file>